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4.xml" ContentType="application/vnd.openxmlformats-officedocument.presentationml.slide+xml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Default Extension="bin" ContentType="application/vnd.openxmlformats-officedocument.presentationml.printerSettings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60" r:id="rId2"/>
    <p:sldId id="256" r:id="rId3"/>
    <p:sldId id="259" r:id="rId4"/>
    <p:sldId id="257" r:id="rId5"/>
    <p:sldId id="258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 snapToObjects="1">
      <p:cViewPr varScale="1">
        <p:scale>
          <a:sx n="87" d="100"/>
          <a:sy n="87" d="100"/>
        </p:scale>
        <p:origin x="-96" y="-1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4" Type="http://schemas.openxmlformats.org/officeDocument/2006/relationships/slide" Target="slides/slide3.xml"/><Relationship Id="rId10" Type="http://schemas.openxmlformats.org/officeDocument/2006/relationships/theme" Target="theme/theme1.xml"/><Relationship Id="rId5" Type="http://schemas.openxmlformats.org/officeDocument/2006/relationships/slide" Target="slides/slide4.xml"/><Relationship Id="rId7" Type="http://schemas.openxmlformats.org/officeDocument/2006/relationships/printerSettings" Target="printerSettings/printerSettings1.bin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9" Type="http://schemas.openxmlformats.org/officeDocument/2006/relationships/viewProps" Target="viewProps.xml"/><Relationship Id="rId3" Type="http://schemas.openxmlformats.org/officeDocument/2006/relationships/slide" Target="slides/slide2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1B18E-3693-9B48-A4D7-BEC21BCD87C8}" type="datetimeFigureOut">
              <a:rPr lang="en-US" smtClean="0"/>
              <a:pPr/>
              <a:t>6/7/11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37E85-5F3A-5045-A6D6-1F6BD5DC8E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1B18E-3693-9B48-A4D7-BEC21BCD87C8}" type="datetimeFigureOut">
              <a:rPr lang="en-US" smtClean="0"/>
              <a:pPr/>
              <a:t>6/7/11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37E85-5F3A-5045-A6D6-1F6BD5DC8E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1B18E-3693-9B48-A4D7-BEC21BCD87C8}" type="datetimeFigureOut">
              <a:rPr lang="en-US" smtClean="0"/>
              <a:pPr/>
              <a:t>6/7/11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37E85-5F3A-5045-A6D6-1F6BD5DC8E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1B18E-3693-9B48-A4D7-BEC21BCD87C8}" type="datetimeFigureOut">
              <a:rPr lang="en-US" smtClean="0"/>
              <a:pPr/>
              <a:t>6/7/11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37E85-5F3A-5045-A6D6-1F6BD5DC8E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1B18E-3693-9B48-A4D7-BEC21BCD87C8}" type="datetimeFigureOut">
              <a:rPr lang="en-US" smtClean="0"/>
              <a:pPr/>
              <a:t>6/7/11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37E85-5F3A-5045-A6D6-1F6BD5DC8E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1B18E-3693-9B48-A4D7-BEC21BCD87C8}" type="datetimeFigureOut">
              <a:rPr lang="en-US" smtClean="0"/>
              <a:pPr/>
              <a:t>6/7/11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37E85-5F3A-5045-A6D6-1F6BD5DC8E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1B18E-3693-9B48-A4D7-BEC21BCD87C8}" type="datetimeFigureOut">
              <a:rPr lang="en-US" smtClean="0"/>
              <a:pPr/>
              <a:t>6/7/11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37E85-5F3A-5045-A6D6-1F6BD5DC8E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1B18E-3693-9B48-A4D7-BEC21BCD87C8}" type="datetimeFigureOut">
              <a:rPr lang="en-US" smtClean="0"/>
              <a:pPr/>
              <a:t>6/7/11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37E85-5F3A-5045-A6D6-1F6BD5DC8E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1B18E-3693-9B48-A4D7-BEC21BCD87C8}" type="datetimeFigureOut">
              <a:rPr lang="en-US" smtClean="0"/>
              <a:pPr/>
              <a:t>6/7/11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37E85-5F3A-5045-A6D6-1F6BD5DC8E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1B18E-3693-9B48-A4D7-BEC21BCD87C8}" type="datetimeFigureOut">
              <a:rPr lang="en-US" smtClean="0"/>
              <a:pPr/>
              <a:t>6/7/11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37E85-5F3A-5045-A6D6-1F6BD5DC8E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1B18E-3693-9B48-A4D7-BEC21BCD87C8}" type="datetimeFigureOut">
              <a:rPr lang="en-US" smtClean="0"/>
              <a:pPr/>
              <a:t>6/7/11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37E85-5F3A-5045-A6D6-1F6BD5DC8E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81B18E-3693-9B48-A4D7-BEC21BCD87C8}" type="datetimeFigureOut">
              <a:rPr lang="en-US" smtClean="0"/>
              <a:pPr/>
              <a:t>6/7/11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37E85-5F3A-5045-A6D6-1F6BD5DC8ED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Pobre</a:t>
            </a:r>
            <a:r>
              <a:rPr lang="en-US" dirty="0" smtClean="0"/>
              <a:t> Ana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Un </a:t>
            </a:r>
            <a:r>
              <a:rPr lang="en-US" dirty="0" err="1" smtClean="0"/>
              <a:t>repaso</a:t>
            </a:r>
            <a:r>
              <a:rPr lang="en-US" dirty="0" smtClean="0"/>
              <a:t> de </a:t>
            </a:r>
            <a:r>
              <a:rPr lang="en-US" dirty="0" err="1" smtClean="0"/>
              <a:t>Espa</a:t>
            </a:r>
            <a:r>
              <a:rPr lang="en-US" dirty="0" err="1" smtClean="0"/>
              <a:t>ñol</a:t>
            </a:r>
            <a:r>
              <a:rPr lang="en-US" dirty="0" smtClean="0"/>
              <a:t> 1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28600"/>
            <a:ext cx="8839200" cy="6001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Ana </a:t>
            </a:r>
            <a:r>
              <a:rPr lang="en-US" sz="2400" b="1" dirty="0" err="1" smtClean="0"/>
              <a:t>es</a:t>
            </a:r>
            <a:r>
              <a:rPr lang="en-US" sz="2400" b="1" dirty="0" smtClean="0"/>
              <a:t> un </a:t>
            </a:r>
            <a:r>
              <a:rPr lang="en-US" sz="2400" b="1" dirty="0" err="1" smtClean="0"/>
              <a:t>chica</a:t>
            </a:r>
            <a:r>
              <a:rPr lang="en-US" sz="2400" b="1" dirty="0" smtClean="0"/>
              <a:t> con 1.) ___________ (</a:t>
            </a:r>
            <a:r>
              <a:rPr lang="en-US" sz="2400" b="1" i="1" dirty="0" smtClean="0"/>
              <a:t>plural noun</a:t>
            </a:r>
            <a:r>
              <a:rPr lang="en-US" sz="2400" b="1" dirty="0" smtClean="0"/>
              <a:t>). </a:t>
            </a:r>
            <a:r>
              <a:rPr lang="en-US" sz="2400" b="1" dirty="0" err="1" smtClean="0"/>
              <a:t>Tiene</a:t>
            </a:r>
            <a:r>
              <a:rPr lang="en-US" sz="2400" b="1" dirty="0" smtClean="0"/>
              <a:t> mucho/as 2.) ___________ (</a:t>
            </a:r>
            <a:r>
              <a:rPr lang="en-US" sz="2400" b="1" i="1" dirty="0" smtClean="0"/>
              <a:t>plural noun</a:t>
            </a:r>
            <a:r>
              <a:rPr lang="en-US" sz="2400" b="1" dirty="0" smtClean="0"/>
              <a:t>). </a:t>
            </a:r>
            <a:r>
              <a:rPr lang="en-US" sz="2400" b="1" dirty="0" err="1" smtClean="0"/>
              <a:t>Tiene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problemas</a:t>
            </a:r>
            <a:r>
              <a:rPr lang="en-US" sz="2400" b="1" dirty="0" smtClean="0"/>
              <a:t> con sus </a:t>
            </a:r>
            <a:r>
              <a:rPr lang="en-US" sz="2400" b="1" dirty="0" err="1" smtClean="0"/>
              <a:t>amigas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y</a:t>
            </a:r>
            <a:r>
              <a:rPr lang="en-US" sz="2400" b="1" dirty="0" smtClean="0"/>
              <a:t> su </a:t>
            </a:r>
            <a:r>
              <a:rPr lang="en-US" sz="2400" b="1" dirty="0" err="1" smtClean="0"/>
              <a:t>familia</a:t>
            </a:r>
            <a:r>
              <a:rPr lang="en-US" sz="2400" b="1" dirty="0" smtClean="0"/>
              <a:t>. Es </a:t>
            </a:r>
            <a:r>
              <a:rPr lang="en-US" sz="2400" b="1" dirty="0" err="1" smtClean="0"/>
              <a:t>una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chica</a:t>
            </a:r>
            <a:r>
              <a:rPr lang="en-US" sz="2400" b="1" dirty="0" smtClean="0"/>
              <a:t> 3.) ____________(</a:t>
            </a:r>
            <a:r>
              <a:rPr lang="en-US" sz="2400" b="1" i="1" dirty="0" smtClean="0"/>
              <a:t>adjective</a:t>
            </a:r>
            <a:r>
              <a:rPr lang="en-US" sz="2400" b="1" dirty="0" smtClean="0"/>
              <a:t>), </a:t>
            </a:r>
            <a:r>
              <a:rPr lang="en-US" sz="2400" b="1" dirty="0" err="1" smtClean="0"/>
              <a:t>pero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tiene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muchos</a:t>
            </a:r>
            <a:r>
              <a:rPr lang="en-US" sz="2400" b="1" dirty="0" smtClean="0"/>
              <a:t> 4.) _____________(</a:t>
            </a:r>
            <a:r>
              <a:rPr lang="en-US" sz="2400" b="1" i="1" dirty="0" smtClean="0"/>
              <a:t>plural noun</a:t>
            </a:r>
            <a:r>
              <a:rPr lang="en-US" sz="2400" b="1" dirty="0" smtClean="0"/>
              <a:t>).</a:t>
            </a:r>
          </a:p>
          <a:p>
            <a:endParaRPr lang="en-US" sz="2400" b="1" dirty="0" smtClean="0"/>
          </a:p>
          <a:p>
            <a:r>
              <a:rPr lang="en-US" sz="2400" b="1" dirty="0" smtClean="0"/>
              <a:t>	</a:t>
            </a:r>
            <a:r>
              <a:rPr lang="en-US" sz="2400" b="1" dirty="0" err="1" smtClean="0"/>
              <a:t>Tiene</a:t>
            </a:r>
            <a:r>
              <a:rPr lang="en-US" sz="2400" b="1" dirty="0" smtClean="0"/>
              <a:t> 5.) ________ (</a:t>
            </a:r>
            <a:r>
              <a:rPr lang="en-US" sz="2400" b="1" i="1" dirty="0" smtClean="0"/>
              <a:t>number</a:t>
            </a:r>
            <a:r>
              <a:rPr lang="en-US" sz="2400" b="1" dirty="0" smtClean="0"/>
              <a:t>) </a:t>
            </a:r>
            <a:r>
              <a:rPr lang="en-US" sz="2400" b="1" dirty="0" err="1" smtClean="0"/>
              <a:t>años</a:t>
            </a:r>
            <a:r>
              <a:rPr lang="en-US" sz="2400" b="1" dirty="0" smtClean="0"/>
              <a:t>. No </a:t>
            </a:r>
            <a:r>
              <a:rPr lang="en-US" sz="2400" b="1" dirty="0" err="1" smtClean="0"/>
              <a:t>es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muy</a:t>
            </a:r>
            <a:r>
              <a:rPr lang="en-US" sz="2400" b="1" dirty="0" smtClean="0"/>
              <a:t> 6.) ___________ (</a:t>
            </a:r>
            <a:r>
              <a:rPr lang="en-US" sz="2400" b="1" i="1" dirty="0" smtClean="0"/>
              <a:t>adjectiv</a:t>
            </a:r>
            <a:r>
              <a:rPr lang="en-US" sz="2400" b="1" dirty="0" smtClean="0"/>
              <a:t>e). </a:t>
            </a:r>
            <a:r>
              <a:rPr lang="en-US" sz="2400" b="1" dirty="0" err="1" smtClean="0"/>
              <a:t>Tiene</a:t>
            </a:r>
            <a:r>
              <a:rPr lang="en-US" sz="2400" b="1" dirty="0" smtClean="0"/>
              <a:t> el </a:t>
            </a:r>
            <a:r>
              <a:rPr lang="en-US" sz="2400" b="1" dirty="0" err="1" smtClean="0"/>
              <a:t>pelo</a:t>
            </a:r>
            <a:r>
              <a:rPr lang="en-US" sz="2400" b="1" dirty="0" smtClean="0"/>
              <a:t> largo. </a:t>
            </a:r>
            <a:r>
              <a:rPr lang="en-US" sz="2400" b="1" dirty="0" err="1" smtClean="0"/>
              <a:t>Tiene</a:t>
            </a:r>
            <a:r>
              <a:rPr lang="en-US" sz="2400" b="1" dirty="0" smtClean="0"/>
              <a:t> los </a:t>
            </a:r>
            <a:r>
              <a:rPr lang="en-US" sz="2400" b="1" dirty="0" err="1" smtClean="0"/>
              <a:t>ojos</a:t>
            </a:r>
            <a:r>
              <a:rPr lang="en-US" sz="2400" b="1" dirty="0" smtClean="0"/>
              <a:t> 7.) ____________ (</a:t>
            </a:r>
            <a:r>
              <a:rPr lang="en-US" sz="2400" b="1" i="1" dirty="0" smtClean="0"/>
              <a:t>color</a:t>
            </a:r>
            <a:r>
              <a:rPr lang="en-US" sz="2400" b="1" dirty="0" smtClean="0"/>
              <a:t>). </a:t>
            </a:r>
          </a:p>
          <a:p>
            <a:endParaRPr lang="en-US" sz="2400" b="1" dirty="0" smtClean="0"/>
          </a:p>
          <a:p>
            <a:r>
              <a:rPr lang="en-US" sz="2400" b="1" dirty="0" smtClean="0"/>
              <a:t>Ana vive en Hermosa Beach, California. </a:t>
            </a:r>
            <a:r>
              <a:rPr lang="en-US" sz="2400" b="1" dirty="0" err="1" smtClean="0"/>
              <a:t>Tiene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una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familia</a:t>
            </a:r>
            <a:r>
              <a:rPr lang="en-US" sz="2400" b="1" dirty="0" smtClean="0"/>
              <a:t> 8.) ____________ (</a:t>
            </a:r>
            <a:r>
              <a:rPr lang="en-US" sz="2400" b="1" i="1" dirty="0" smtClean="0"/>
              <a:t>adjective</a:t>
            </a:r>
            <a:r>
              <a:rPr lang="en-US" sz="2400" b="1" dirty="0" smtClean="0"/>
              <a:t>). </a:t>
            </a:r>
            <a:r>
              <a:rPr lang="en-US" sz="2400" b="1" dirty="0" err="1" smtClean="0"/>
              <a:t>Tiene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papá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y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mamá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y</a:t>
            </a:r>
            <a:r>
              <a:rPr lang="en-US" sz="2400" b="1" dirty="0" smtClean="0"/>
              <a:t> un hermano </a:t>
            </a:r>
            <a:r>
              <a:rPr lang="en-US" sz="2400" b="1" dirty="0" err="1" smtClean="0"/>
              <a:t>y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una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hermana</a:t>
            </a:r>
            <a:r>
              <a:rPr lang="en-US" sz="2400" b="1" dirty="0" smtClean="0"/>
              <a:t>. La </a:t>
            </a:r>
            <a:r>
              <a:rPr lang="en-US" sz="2400" b="1" dirty="0" err="1" smtClean="0"/>
              <a:t>familia</a:t>
            </a:r>
            <a:r>
              <a:rPr lang="en-US" sz="2400" b="1" dirty="0" smtClean="0"/>
              <a:t> vive en un/a 9.) ______________ (</a:t>
            </a:r>
            <a:r>
              <a:rPr lang="en-US" sz="2400" b="1" i="1" dirty="0" smtClean="0"/>
              <a:t>noun</a:t>
            </a:r>
            <a:r>
              <a:rPr lang="en-US" sz="2400" b="1" dirty="0" smtClean="0"/>
              <a:t>) </a:t>
            </a:r>
            <a:r>
              <a:rPr lang="en-US" sz="2400" b="1" dirty="0" err="1" smtClean="0"/>
              <a:t>azul</a:t>
            </a:r>
            <a:r>
              <a:rPr lang="en-US" sz="2400" b="1" dirty="0" smtClean="0"/>
              <a:t>. El/La 10.) ______________(</a:t>
            </a:r>
            <a:r>
              <a:rPr lang="en-US" sz="2400" b="1" i="1" dirty="0" smtClean="0"/>
              <a:t>noun</a:t>
            </a:r>
            <a:r>
              <a:rPr lang="en-US" sz="2400" b="1" dirty="0" smtClean="0"/>
              <a:t>) no </a:t>
            </a:r>
            <a:r>
              <a:rPr lang="en-US" sz="2400" b="1" dirty="0" err="1" smtClean="0"/>
              <a:t>es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grande</a:t>
            </a:r>
            <a:r>
              <a:rPr lang="en-US" sz="2400" b="1" dirty="0" smtClean="0"/>
              <a:t>. No </a:t>
            </a:r>
            <a:r>
              <a:rPr lang="en-US" sz="2400" b="1" dirty="0" err="1" smtClean="0"/>
              <a:t>es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pequeño</a:t>
            </a:r>
            <a:r>
              <a:rPr lang="en-US" sz="2400" b="1" dirty="0" smtClean="0"/>
              <a:t>/a. Es un/a 11.) ______________ (</a:t>
            </a:r>
            <a:r>
              <a:rPr lang="en-US" sz="2400" b="1" i="1" dirty="0" smtClean="0"/>
              <a:t>noun</a:t>
            </a:r>
            <a:r>
              <a:rPr lang="en-US" sz="2400" b="1" dirty="0" smtClean="0"/>
              <a:t>) normal. Ana </a:t>
            </a:r>
            <a:r>
              <a:rPr lang="en-US" sz="2400" b="1" dirty="0" err="1" smtClean="0"/>
              <a:t>asiste</a:t>
            </a:r>
            <a:r>
              <a:rPr lang="en-US" sz="2400" b="1" dirty="0" smtClean="0"/>
              <a:t> a </a:t>
            </a:r>
            <a:r>
              <a:rPr lang="en-US" sz="2400" b="1" dirty="0" err="1" smtClean="0"/>
              <a:t>una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escuela</a:t>
            </a:r>
            <a:r>
              <a:rPr lang="en-US" sz="2400" b="1" dirty="0" smtClean="0"/>
              <a:t> en California. La </a:t>
            </a:r>
            <a:r>
              <a:rPr lang="en-US" sz="2400" b="1" dirty="0" err="1" smtClean="0"/>
              <a:t>escuela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es</a:t>
            </a:r>
            <a:r>
              <a:rPr lang="en-US" sz="2400" b="1" dirty="0" smtClean="0"/>
              <a:t> 12.)  _____________ (</a:t>
            </a:r>
            <a:r>
              <a:rPr lang="en-US" sz="2400" b="1" i="1" dirty="0" smtClean="0"/>
              <a:t>adjective</a:t>
            </a:r>
            <a:r>
              <a:rPr lang="en-US" sz="2400" b="1" dirty="0" smtClean="0"/>
              <a:t>). Se llama 13.) __________________ (</a:t>
            </a:r>
            <a:r>
              <a:rPr lang="en-US" sz="2400" b="1" i="1" dirty="0" smtClean="0"/>
              <a:t>name</a:t>
            </a:r>
            <a:r>
              <a:rPr lang="en-US" sz="2400" b="1" dirty="0" smtClean="0"/>
              <a:t>). 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533400"/>
            <a:ext cx="8458200" cy="63246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/>
              <a:t>1- ¿</a:t>
            </a:r>
            <a:r>
              <a:rPr lang="en-US" dirty="0" err="1" smtClean="0"/>
              <a:t>Cuáles</a:t>
            </a:r>
            <a:r>
              <a:rPr lang="en-US" dirty="0" smtClean="0"/>
              <a:t> son los </a:t>
            </a:r>
            <a:r>
              <a:rPr lang="en-US" dirty="0" err="1" smtClean="0"/>
              <a:t>problemas</a:t>
            </a:r>
            <a:r>
              <a:rPr lang="en-US" dirty="0" smtClean="0"/>
              <a:t> de Ana</a:t>
            </a:r>
            <a:r>
              <a:rPr lang="en-US" dirty="0" smtClean="0"/>
              <a:t>?</a:t>
            </a:r>
          </a:p>
          <a:p>
            <a:pPr>
              <a:buNone/>
            </a:pPr>
            <a:r>
              <a:rPr lang="en-US" dirty="0" smtClean="0"/>
              <a:t>2- </a:t>
            </a:r>
            <a:r>
              <a:rPr lang="en-US" dirty="0" smtClean="0"/>
              <a:t>¿</a:t>
            </a:r>
            <a:r>
              <a:rPr lang="en-US" dirty="0" err="1" smtClean="0"/>
              <a:t>Qué</a:t>
            </a:r>
            <a:r>
              <a:rPr lang="en-US" dirty="0" smtClean="0"/>
              <a:t> </a:t>
            </a:r>
            <a:r>
              <a:rPr lang="en-US" dirty="0" err="1" smtClean="0"/>
              <a:t>hace</a:t>
            </a:r>
            <a:r>
              <a:rPr lang="en-US" dirty="0" smtClean="0"/>
              <a:t> el hermano de Ana? ¿</a:t>
            </a:r>
            <a:r>
              <a:rPr lang="en-US" dirty="0" err="1" smtClean="0"/>
              <a:t>Qué</a:t>
            </a:r>
            <a:r>
              <a:rPr lang="en-US" dirty="0" smtClean="0"/>
              <a:t> </a:t>
            </a:r>
            <a:r>
              <a:rPr lang="en-US" dirty="0" err="1" smtClean="0"/>
              <a:t>hace</a:t>
            </a:r>
            <a:r>
              <a:rPr lang="en-US" dirty="0" smtClean="0"/>
              <a:t> su </a:t>
            </a:r>
            <a:r>
              <a:rPr lang="en-US" dirty="0" err="1" smtClean="0"/>
              <a:t>hermana</a:t>
            </a:r>
            <a:r>
              <a:rPr lang="en-US" dirty="0" smtClean="0"/>
              <a:t>?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3- ¿</a:t>
            </a:r>
            <a:r>
              <a:rPr lang="en-US" dirty="0" err="1" smtClean="0"/>
              <a:t>Dónde</a:t>
            </a:r>
            <a:r>
              <a:rPr lang="en-US" dirty="0" smtClean="0"/>
              <a:t> </a:t>
            </a:r>
            <a:r>
              <a:rPr lang="en-US" dirty="0" err="1" smtClean="0"/>
              <a:t>trabajan</a:t>
            </a:r>
            <a:r>
              <a:rPr lang="en-US" dirty="0" smtClean="0"/>
              <a:t> los padres de Ana?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4- ¿</a:t>
            </a:r>
            <a:r>
              <a:rPr lang="en-US" dirty="0" err="1" smtClean="0"/>
              <a:t>Cómo</a:t>
            </a:r>
            <a:r>
              <a:rPr lang="en-US" dirty="0" smtClean="0"/>
              <a:t> son las </a:t>
            </a:r>
            <a:r>
              <a:rPr lang="en-US" dirty="0" err="1" smtClean="0"/>
              <a:t>familias</a:t>
            </a:r>
            <a:r>
              <a:rPr lang="en-US" dirty="0" smtClean="0"/>
              <a:t> de Elsa </a:t>
            </a:r>
            <a:r>
              <a:rPr lang="en-US" dirty="0" err="1" smtClean="0"/>
              <a:t>y</a:t>
            </a:r>
            <a:r>
              <a:rPr lang="en-US" dirty="0" smtClean="0"/>
              <a:t> Sara (las </a:t>
            </a:r>
            <a:r>
              <a:rPr lang="en-US" dirty="0" err="1" smtClean="0"/>
              <a:t>amigas</a:t>
            </a:r>
            <a:r>
              <a:rPr lang="en-US" dirty="0" smtClean="0"/>
              <a:t> de Ana)?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5- ¿</a:t>
            </a:r>
            <a:r>
              <a:rPr lang="en-US" dirty="0" err="1" smtClean="0"/>
              <a:t>Adónde</a:t>
            </a:r>
            <a:r>
              <a:rPr lang="en-US" dirty="0" smtClean="0"/>
              <a:t> </a:t>
            </a:r>
            <a:r>
              <a:rPr lang="en-US" dirty="0" err="1" smtClean="0"/>
              <a:t>quiere</a:t>
            </a:r>
            <a:r>
              <a:rPr lang="en-US" dirty="0" smtClean="0"/>
              <a:t> </a:t>
            </a:r>
            <a:r>
              <a:rPr lang="en-US" dirty="0" err="1" smtClean="0"/>
              <a:t>ir</a:t>
            </a:r>
            <a:r>
              <a:rPr lang="en-US" dirty="0" smtClean="0"/>
              <a:t> Ana? ¿</a:t>
            </a:r>
            <a:r>
              <a:rPr lang="en-US" dirty="0" err="1" smtClean="0"/>
              <a:t>Porqué</a:t>
            </a:r>
            <a:r>
              <a:rPr lang="en-US" dirty="0" smtClean="0"/>
              <a:t> se </a:t>
            </a:r>
            <a:r>
              <a:rPr lang="en-US" dirty="0" err="1" smtClean="0"/>
              <a:t>enoja</a:t>
            </a:r>
            <a:r>
              <a:rPr lang="en-US" dirty="0" smtClean="0"/>
              <a:t> (gets angry) su padre?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6- ¿</a:t>
            </a:r>
            <a:r>
              <a:rPr lang="en-US" dirty="0" smtClean="0"/>
              <a:t>A </a:t>
            </a:r>
            <a:r>
              <a:rPr lang="en-US" dirty="0" err="1" smtClean="0"/>
              <a:t>quién</a:t>
            </a:r>
            <a:r>
              <a:rPr lang="en-US" dirty="0" smtClean="0"/>
              <a:t> </a:t>
            </a:r>
            <a:r>
              <a:rPr lang="en-US" dirty="0" err="1" smtClean="0"/>
              <a:t>conoce</a:t>
            </a:r>
            <a:r>
              <a:rPr lang="en-US" dirty="0" smtClean="0"/>
              <a:t> (meets) Ana en el </a:t>
            </a:r>
            <a:r>
              <a:rPr lang="en-US" dirty="0" err="1" smtClean="0"/>
              <a:t>aeropuerto</a:t>
            </a:r>
            <a:r>
              <a:rPr lang="en-US" dirty="0" smtClean="0"/>
              <a:t>?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7- ¿</a:t>
            </a:r>
            <a:r>
              <a:rPr lang="en-US" dirty="0" err="1" smtClean="0"/>
              <a:t>Comprende</a:t>
            </a:r>
            <a:r>
              <a:rPr lang="en-US" dirty="0" smtClean="0"/>
              <a:t> mucho </a:t>
            </a:r>
            <a:r>
              <a:rPr lang="en-US" dirty="0" err="1" smtClean="0"/>
              <a:t>español</a:t>
            </a:r>
            <a:r>
              <a:rPr lang="en-US" dirty="0" smtClean="0"/>
              <a:t> Ana?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8- ¿</a:t>
            </a:r>
            <a:r>
              <a:rPr lang="en-US" dirty="0" err="1" smtClean="0"/>
              <a:t>Cuántas</a:t>
            </a:r>
            <a:r>
              <a:rPr lang="en-US" dirty="0" smtClean="0"/>
              <a:t> personas hay en la </a:t>
            </a:r>
            <a:r>
              <a:rPr lang="en-US" dirty="0" err="1" smtClean="0"/>
              <a:t>familia</a:t>
            </a:r>
            <a:r>
              <a:rPr lang="en-US" dirty="0" smtClean="0"/>
              <a:t> </a:t>
            </a:r>
            <a:r>
              <a:rPr lang="en-US" dirty="0" err="1" smtClean="0"/>
              <a:t>Sánchez</a:t>
            </a:r>
            <a:r>
              <a:rPr lang="en-US" dirty="0" smtClean="0"/>
              <a:t>?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9- ¿</a:t>
            </a:r>
            <a:r>
              <a:rPr lang="en-US" dirty="0" err="1" smtClean="0"/>
              <a:t>Qué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la </a:t>
            </a:r>
            <a:r>
              <a:rPr lang="en-US" dirty="0" err="1" smtClean="0"/>
              <a:t>diferencia</a:t>
            </a:r>
            <a:r>
              <a:rPr lang="en-US" dirty="0" smtClean="0"/>
              <a:t> entre la casa de Ana en California </a:t>
            </a:r>
            <a:r>
              <a:rPr lang="en-US" dirty="0" err="1" smtClean="0"/>
              <a:t>y</a:t>
            </a:r>
            <a:r>
              <a:rPr lang="en-US" dirty="0" smtClean="0"/>
              <a:t> la casa de la </a:t>
            </a:r>
            <a:r>
              <a:rPr lang="en-US" dirty="0" err="1" smtClean="0"/>
              <a:t>familia</a:t>
            </a:r>
            <a:r>
              <a:rPr lang="en-US" dirty="0" smtClean="0"/>
              <a:t> </a:t>
            </a:r>
            <a:r>
              <a:rPr lang="en-US" dirty="0" err="1" smtClean="0"/>
              <a:t>Sánchez</a:t>
            </a:r>
            <a:r>
              <a:rPr lang="en-US" dirty="0" smtClean="0"/>
              <a:t>?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Circumlocution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Pick 10 vocabulary words from the units we covered in class.</a:t>
            </a:r>
          </a:p>
          <a:p>
            <a:r>
              <a:rPr lang="en-US" dirty="0" smtClean="0"/>
              <a:t>Write a description for each word in SPANISH.</a:t>
            </a:r>
          </a:p>
          <a:p>
            <a:r>
              <a:rPr lang="en-US" dirty="0" smtClean="0"/>
              <a:t>To start your description, try using one of the following sentence starters:</a:t>
            </a:r>
          </a:p>
          <a:p>
            <a:pPr lvl="1"/>
            <a:r>
              <a:rPr lang="en-US" dirty="0" smtClean="0"/>
              <a:t>Es un </a:t>
            </a:r>
            <a:r>
              <a:rPr lang="en-US" dirty="0" err="1" smtClean="0"/>
              <a:t>lugar</a:t>
            </a:r>
            <a:r>
              <a:rPr lang="en-US" dirty="0" smtClean="0"/>
              <a:t> </a:t>
            </a:r>
            <a:r>
              <a:rPr lang="en-US" dirty="0" err="1" smtClean="0"/>
              <a:t>donde</a:t>
            </a:r>
            <a:r>
              <a:rPr lang="en-US" dirty="0" smtClean="0"/>
              <a:t>…</a:t>
            </a:r>
          </a:p>
          <a:p>
            <a:pPr lvl="1"/>
            <a:r>
              <a:rPr lang="en-US" dirty="0" smtClean="0"/>
              <a:t>Es </a:t>
            </a:r>
            <a:r>
              <a:rPr lang="en-US" dirty="0" err="1" smtClean="0"/>
              <a:t>una</a:t>
            </a:r>
            <a:r>
              <a:rPr lang="en-US" dirty="0" smtClean="0"/>
              <a:t> persona que….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Ejemplos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en-US" b="1" dirty="0" err="1" smtClean="0"/>
              <a:t>Libro</a:t>
            </a:r>
            <a:r>
              <a:rPr lang="en-US" dirty="0" smtClean="0"/>
              <a:t>: Es </a:t>
            </a:r>
            <a:r>
              <a:rPr lang="en-US" dirty="0" err="1" smtClean="0"/>
              <a:t>una</a:t>
            </a:r>
            <a:r>
              <a:rPr lang="en-US" dirty="0" smtClean="0"/>
              <a:t> </a:t>
            </a:r>
            <a:r>
              <a:rPr lang="en-US" dirty="0" err="1" smtClean="0"/>
              <a:t>cosa</a:t>
            </a:r>
            <a:r>
              <a:rPr lang="en-US" dirty="0" smtClean="0"/>
              <a:t> que los </a:t>
            </a:r>
            <a:r>
              <a:rPr lang="en-US" dirty="0" err="1" smtClean="0"/>
              <a:t>estudiantes</a:t>
            </a:r>
            <a:r>
              <a:rPr lang="en-US" dirty="0" smtClean="0"/>
              <a:t> </a:t>
            </a:r>
            <a:r>
              <a:rPr lang="en-US" dirty="0" err="1" smtClean="0"/>
              <a:t>leen</a:t>
            </a:r>
            <a:r>
              <a:rPr lang="en-US" dirty="0" smtClean="0"/>
              <a:t>. </a:t>
            </a:r>
            <a:r>
              <a:rPr lang="en-US" dirty="0" err="1" smtClean="0"/>
              <a:t>Está</a:t>
            </a:r>
            <a:r>
              <a:rPr lang="en-US" dirty="0" smtClean="0"/>
              <a:t> en la </a:t>
            </a:r>
            <a:r>
              <a:rPr lang="en-US" dirty="0" err="1" smtClean="0"/>
              <a:t>biblioteca</a:t>
            </a:r>
            <a:r>
              <a:rPr lang="en-US" dirty="0" smtClean="0"/>
              <a:t>.</a:t>
            </a:r>
          </a:p>
          <a:p>
            <a:pPr marL="514350" indent="-514350">
              <a:buAutoNum type="arabicPeriod"/>
            </a:pPr>
            <a:endParaRPr lang="en-US" dirty="0" smtClean="0"/>
          </a:p>
          <a:p>
            <a:pPr marL="514350" indent="-514350">
              <a:buAutoNum type="arabicPeriod"/>
            </a:pPr>
            <a:r>
              <a:rPr lang="en-US" b="1" dirty="0" err="1" smtClean="0"/>
              <a:t>Cocina</a:t>
            </a:r>
            <a:r>
              <a:rPr lang="en-US" dirty="0" smtClean="0"/>
              <a:t>: Es un </a:t>
            </a:r>
            <a:r>
              <a:rPr lang="en-US" dirty="0" err="1" smtClean="0"/>
              <a:t>lugar</a:t>
            </a:r>
            <a:r>
              <a:rPr lang="en-US" dirty="0" smtClean="0"/>
              <a:t> </a:t>
            </a:r>
            <a:r>
              <a:rPr lang="en-US" dirty="0" err="1" smtClean="0"/>
              <a:t>donde</a:t>
            </a:r>
            <a:r>
              <a:rPr lang="en-US" dirty="0" smtClean="0"/>
              <a:t> las personas </a:t>
            </a:r>
            <a:r>
              <a:rPr lang="en-US" dirty="0" err="1" smtClean="0"/>
              <a:t>preparan</a:t>
            </a:r>
            <a:r>
              <a:rPr lang="en-US" dirty="0" smtClean="0"/>
              <a:t> la comida </a:t>
            </a:r>
            <a:r>
              <a:rPr lang="en-US" dirty="0" err="1" smtClean="0"/>
              <a:t>y</a:t>
            </a:r>
            <a:r>
              <a:rPr lang="en-US" dirty="0" smtClean="0"/>
              <a:t> </a:t>
            </a:r>
            <a:r>
              <a:rPr lang="en-US" dirty="0" err="1" smtClean="0"/>
              <a:t>comen</a:t>
            </a:r>
            <a:r>
              <a:rPr lang="en-US" dirty="0" smtClean="0"/>
              <a:t>.</a:t>
            </a:r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AutoNum type="arabicPeriod"/>
            </a:pPr>
            <a:r>
              <a:rPr lang="en-US" b="1" dirty="0" err="1" smtClean="0"/>
              <a:t>Hamburguesa</a:t>
            </a:r>
            <a:r>
              <a:rPr lang="en-US" dirty="0" smtClean="0"/>
              <a:t>: Es </a:t>
            </a:r>
            <a:r>
              <a:rPr lang="en-US" dirty="0" err="1" smtClean="0"/>
              <a:t>una</a:t>
            </a:r>
            <a:r>
              <a:rPr lang="en-US" dirty="0" smtClean="0"/>
              <a:t> comida. </a:t>
            </a:r>
            <a:r>
              <a:rPr lang="en-US" dirty="0" err="1" smtClean="0"/>
              <a:t>Tiene</a:t>
            </a:r>
            <a:r>
              <a:rPr lang="en-US" dirty="0" smtClean="0"/>
              <a:t> carne </a:t>
            </a:r>
            <a:r>
              <a:rPr lang="en-US" dirty="0" err="1" smtClean="0"/>
              <a:t>y</a:t>
            </a:r>
            <a:r>
              <a:rPr lang="en-US" dirty="0" smtClean="0"/>
              <a:t> pan. A </a:t>
            </a:r>
            <a:r>
              <a:rPr lang="en-US" dirty="0" err="1" smtClean="0"/>
              <a:t>veces</a:t>
            </a:r>
            <a:r>
              <a:rPr lang="en-US" dirty="0" smtClean="0"/>
              <a:t> </a:t>
            </a:r>
            <a:r>
              <a:rPr lang="en-US" dirty="0" err="1" smtClean="0"/>
              <a:t>tiene</a:t>
            </a:r>
            <a:r>
              <a:rPr lang="en-US" dirty="0" smtClean="0"/>
              <a:t> </a:t>
            </a:r>
            <a:r>
              <a:rPr lang="en-US" dirty="0" err="1" smtClean="0"/>
              <a:t>queso</a:t>
            </a:r>
            <a:r>
              <a:rPr lang="en-US" dirty="0" smtClean="0"/>
              <a:t>, </a:t>
            </a:r>
            <a:r>
              <a:rPr lang="en-US" dirty="0" err="1" smtClean="0"/>
              <a:t>tomate</a:t>
            </a:r>
            <a:r>
              <a:rPr lang="en-US" dirty="0" smtClean="0"/>
              <a:t>, </a:t>
            </a:r>
            <a:r>
              <a:rPr lang="en-US" dirty="0" err="1" smtClean="0"/>
              <a:t>lechuga</a:t>
            </a:r>
            <a:r>
              <a:rPr lang="en-US" dirty="0" smtClean="0"/>
              <a:t>, </a:t>
            </a:r>
            <a:r>
              <a:rPr lang="en-US" dirty="0" err="1" smtClean="0"/>
              <a:t>y</a:t>
            </a:r>
            <a:r>
              <a:rPr lang="en-US" dirty="0" smtClean="0"/>
              <a:t> </a:t>
            </a:r>
            <a:r>
              <a:rPr lang="en-US" dirty="0" err="1" smtClean="0"/>
              <a:t>cebolla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577</TotalTime>
  <Words>440</Words>
  <Application>Microsoft Macintosh PowerPoint</Application>
  <PresentationFormat>On-screen Show (4:3)</PresentationFormat>
  <Paragraphs>28</Paragraphs>
  <Slides>5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Pobre Ana</vt:lpstr>
      <vt:lpstr>Slide 2</vt:lpstr>
      <vt:lpstr>Slide 3</vt:lpstr>
      <vt:lpstr>Circumlocution</vt:lpstr>
      <vt:lpstr>Ejemplos</vt:lpstr>
    </vt:vector>
  </TitlesOfParts>
  <Company/>
  <LinksUpToDate>false</LinksUpToDate>
  <SharedDoc>false</SharedDoc>
  <HyperlinksChanged>false</HyperlinksChanged>
  <AppVersion>12.0256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Benjamin Rush</dc:creator>
  <cp:lastModifiedBy>Benjamin Rush</cp:lastModifiedBy>
  <cp:revision>6</cp:revision>
  <dcterms:created xsi:type="dcterms:W3CDTF">2011-06-07T12:00:40Z</dcterms:created>
  <dcterms:modified xsi:type="dcterms:W3CDTF">2011-06-07T15:00:28Z</dcterms:modified>
</cp:coreProperties>
</file>